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 userDrawn="1">
          <p15:clr>
            <a:srgbClr val="A4A3A4"/>
          </p15:clr>
        </p15:guide>
        <p15:guide id="2" pos="52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howGuides="1">
      <p:cViewPr varScale="1">
        <p:scale>
          <a:sx n="60" d="100"/>
          <a:sy n="60" d="100"/>
        </p:scale>
        <p:origin x="1392" y="45"/>
      </p:cViewPr>
      <p:guideLst>
        <p:guide orient="horz" pos="4065"/>
        <p:guide pos="52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D0CFB-5E38-4E87-AD87-992E6AD69968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DBFE0-9428-41E1-B666-EF728AD6A1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5079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8BE68-657D-4D07-8A27-8061F013ED9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4680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1434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10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509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249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6912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8769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509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485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875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947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4937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7029F-8EF2-4C95-802F-3BC0E24062C3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005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862582" y="1484784"/>
            <a:ext cx="241327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(Who </a:t>
            </a:r>
            <a:r>
              <a:rPr lang="it-IT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we</a:t>
            </a:r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 are)</a:t>
            </a:r>
          </a:p>
          <a:p>
            <a:endParaRPr lang="it-IT" i="1" dirty="0">
              <a:solidFill>
                <a:schemeClr val="tx2"/>
              </a:solidFill>
              <a:latin typeface="Arial" pitchFamily="34" charset="0"/>
              <a:ea typeface="Batang" pitchFamily="18" charset="-127"/>
              <a:cs typeface="Arial" pitchFamily="34" charset="0"/>
            </a:endParaRPr>
          </a:p>
          <a:p>
            <a:pPr algn="just"/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et dolore magna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ad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minim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veniam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nostrud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exercitation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ullamco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laboris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nisi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aliquip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ex ea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aute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irure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reprehenderit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voluptate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esse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cillum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dolore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eu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fugiat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nulla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pariatur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 </a:t>
            </a:r>
            <a:endParaRPr lang="it-IT" dirty="0">
              <a:solidFill>
                <a:schemeClr val="tx2"/>
              </a:solidFill>
              <a:latin typeface="Bodoni MT Condensed" pitchFamily="18" charset="0"/>
              <a:ea typeface="Batang" pitchFamily="18" charset="-127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796136" y="619738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dirty="0" err="1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www.sitointernet.com</a:t>
            </a:r>
            <a:endParaRPr lang="it-IT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99592" y="44517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(Logo)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5868144" y="148478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(Product </a:t>
            </a:r>
            <a:r>
              <a:rPr lang="it-IT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description</a:t>
            </a:r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10" name="CasellaDiTesto 22"/>
          <p:cNvSpPr txBox="1"/>
          <p:nvPr/>
        </p:nvSpPr>
        <p:spPr>
          <a:xfrm>
            <a:off x="1799692" y="476672"/>
            <a:ext cx="55446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RAGIONE SOCIALE</a:t>
            </a:r>
          </a:p>
          <a:p>
            <a:pPr algn="ctr"/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(</a:t>
            </a:r>
            <a:r>
              <a:rPr lang="it-IT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Claim</a:t>
            </a:r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11" name="CasellaDiTesto 23"/>
          <p:cNvSpPr txBox="1"/>
          <p:nvPr/>
        </p:nvSpPr>
        <p:spPr>
          <a:xfrm>
            <a:off x="5868144" y="2044586"/>
            <a:ext cx="25202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et dolore magna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</a:t>
            </a:r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3563888" y="1772543"/>
            <a:ext cx="2016223" cy="1152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884540" y="5579948"/>
            <a:ext cx="1249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(</a:t>
            </a:r>
            <a:r>
              <a:rPr lang="it-IT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Contacts</a:t>
            </a:r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24" name="Rettangolo 23"/>
          <p:cNvSpPr/>
          <p:nvPr/>
        </p:nvSpPr>
        <p:spPr>
          <a:xfrm>
            <a:off x="3563888" y="3068687"/>
            <a:ext cx="2016223" cy="1152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ttangolo 24"/>
          <p:cNvSpPr/>
          <p:nvPr/>
        </p:nvSpPr>
        <p:spPr>
          <a:xfrm>
            <a:off x="3563888" y="4364831"/>
            <a:ext cx="2016223" cy="1152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3"/>
          <p:cNvSpPr txBox="1"/>
          <p:nvPr/>
        </p:nvSpPr>
        <p:spPr>
          <a:xfrm>
            <a:off x="3995937" y="2185119"/>
            <a:ext cx="1080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Immagine</a:t>
            </a:r>
          </a:p>
        </p:txBody>
      </p:sp>
      <p:sp>
        <p:nvSpPr>
          <p:cNvPr id="27" name="CasellaDiTesto 23"/>
          <p:cNvSpPr txBox="1"/>
          <p:nvPr/>
        </p:nvSpPr>
        <p:spPr>
          <a:xfrm>
            <a:off x="3995937" y="3501008"/>
            <a:ext cx="1080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Immagine</a:t>
            </a:r>
          </a:p>
        </p:txBody>
      </p:sp>
      <p:sp>
        <p:nvSpPr>
          <p:cNvPr id="28" name="CasellaDiTesto 23"/>
          <p:cNvSpPr txBox="1"/>
          <p:nvPr/>
        </p:nvSpPr>
        <p:spPr>
          <a:xfrm>
            <a:off x="3995937" y="4797152"/>
            <a:ext cx="1080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Immagine</a:t>
            </a:r>
          </a:p>
        </p:txBody>
      </p:sp>
      <p:sp>
        <p:nvSpPr>
          <p:cNvPr id="31" name="CasellaDiTesto 23"/>
          <p:cNvSpPr txBox="1"/>
          <p:nvPr/>
        </p:nvSpPr>
        <p:spPr>
          <a:xfrm>
            <a:off x="5868144" y="3555593"/>
            <a:ext cx="25202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et dolore magna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</a:t>
            </a:r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884540" y="5939988"/>
            <a:ext cx="18903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Tel.: 000.000000</a:t>
            </a:r>
          </a:p>
        </p:txBody>
      </p:sp>
      <p:sp>
        <p:nvSpPr>
          <p:cNvPr id="34" name="CasellaDiTesto 33"/>
          <p:cNvSpPr txBox="1"/>
          <p:nvPr/>
        </p:nvSpPr>
        <p:spPr>
          <a:xfrm>
            <a:off x="611560" y="619738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nome.cognome@mail.it</a:t>
            </a:r>
            <a:endParaRPr lang="it-IT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1" name="Immagine 20">
            <a:extLst>
              <a:ext uri="{FF2B5EF4-FFF2-40B4-BE49-F238E27FC236}">
                <a16:creationId xmlns:a16="http://schemas.microsoft.com/office/drawing/2014/main" id="{C514E392-9188-4F9D-8080-C80AAD50A7A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884308" y="141427"/>
            <a:ext cx="1421949" cy="79248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9AC09DB5-1EEB-407C-B626-FEC855EC6F4B}"/>
              </a:ext>
            </a:extLst>
          </p:cNvPr>
          <p:cNvSpPr txBox="1"/>
          <p:nvPr/>
        </p:nvSpPr>
        <p:spPr>
          <a:xfrm>
            <a:off x="6804248" y="939900"/>
            <a:ext cx="15786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solidFill>
                  <a:schemeClr val="tx2"/>
                </a:solidFill>
              </a:rPr>
              <a:t>Filiera Automotive</a:t>
            </a:r>
          </a:p>
        </p:txBody>
      </p:sp>
      <p:grpSp>
        <p:nvGrpSpPr>
          <p:cNvPr id="30" name="Gruppo 29">
            <a:extLst>
              <a:ext uri="{FF2B5EF4-FFF2-40B4-BE49-F238E27FC236}">
                <a16:creationId xmlns:a16="http://schemas.microsoft.com/office/drawing/2014/main" id="{E2BC3179-C3DD-4DB0-A254-84682ED9F77B}"/>
              </a:ext>
            </a:extLst>
          </p:cNvPr>
          <p:cNvGrpSpPr/>
          <p:nvPr/>
        </p:nvGrpSpPr>
        <p:grpSpPr>
          <a:xfrm>
            <a:off x="0" y="-4563"/>
            <a:ext cx="683569" cy="6862563"/>
            <a:chOff x="0" y="-4563"/>
            <a:chExt cx="683569" cy="6862563"/>
          </a:xfrm>
        </p:grpSpPr>
        <p:pic>
          <p:nvPicPr>
            <p:cNvPr id="33" name="Picture 2">
              <a:extLst>
                <a:ext uri="{FF2B5EF4-FFF2-40B4-BE49-F238E27FC236}">
                  <a16:creationId xmlns:a16="http://schemas.microsoft.com/office/drawing/2014/main" id="{A22BEB32-0E73-4440-A79D-044B4EA7203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1615"/>
            <a:stretch/>
          </p:blipFill>
          <p:spPr bwMode="auto">
            <a:xfrm>
              <a:off x="1" y="-4563"/>
              <a:ext cx="683568" cy="21076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5" name="Picture 2">
              <a:extLst>
                <a:ext uri="{FF2B5EF4-FFF2-40B4-BE49-F238E27FC236}">
                  <a16:creationId xmlns:a16="http://schemas.microsoft.com/office/drawing/2014/main" id="{C1572CA7-486A-43EE-A4E9-1422DFA9B26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1615"/>
            <a:stretch/>
          </p:blipFill>
          <p:spPr bwMode="auto">
            <a:xfrm>
              <a:off x="0" y="4750316"/>
              <a:ext cx="683569" cy="21076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6" name="Picture 3">
              <a:extLst>
                <a:ext uri="{FF2B5EF4-FFF2-40B4-BE49-F238E27FC236}">
                  <a16:creationId xmlns:a16="http://schemas.microsoft.com/office/drawing/2014/main" id="{6D12CBC0-4C17-4462-BD47-D26143CFEE8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29" r="16426"/>
            <a:stretch/>
          </p:blipFill>
          <p:spPr bwMode="auto">
            <a:xfrm rot="5400000">
              <a:off x="-1012296" y="3054452"/>
              <a:ext cx="2727207" cy="6645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648916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143</Words>
  <Application>Microsoft Office PowerPoint</Application>
  <PresentationFormat>Presentazione su schermo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Bodoni MT Condensed</vt:lpstr>
      <vt:lpstr>Calibri</vt:lpstr>
      <vt:lpstr>Tema di Office</vt:lpstr>
      <vt:lpstr>Presentazione standard di PowerPoint</vt:lpstr>
    </vt:vector>
  </TitlesOfParts>
  <Company>Assolombarda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M_Achermann</dc:creator>
  <cp:lastModifiedBy>Barbara Cenerini Farinella</cp:lastModifiedBy>
  <cp:revision>29</cp:revision>
  <dcterms:created xsi:type="dcterms:W3CDTF">2014-04-04T08:28:38Z</dcterms:created>
  <dcterms:modified xsi:type="dcterms:W3CDTF">2020-06-04T08:34:28Z</dcterms:modified>
</cp:coreProperties>
</file>