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howGuides="1">
      <p:cViewPr varScale="1">
        <p:scale>
          <a:sx n="65" d="100"/>
          <a:sy n="65" d="100"/>
        </p:scale>
        <p:origin x="1323" y="33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26/07/2018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ad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minim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veniam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nostrud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exercitation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ullamco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nisi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aliquip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ex ea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commodo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Duis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aute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irure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reprehenderit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voluptate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esse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cillum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dolore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eu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fugiat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nulla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pariatur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 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623175" y="939900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Agroalimentare</a:t>
            </a:r>
            <a:endParaRPr lang="it-IT" sz="1200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Lorem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do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eiusmod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tempor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ut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labore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 et dolore magna </a:t>
            </a:r>
            <a:r>
              <a:rPr lang="it-IT" sz="1400" dirty="0" err="1">
                <a:latin typeface="Arial" charset="0"/>
                <a:ea typeface="Arial" charset="0"/>
                <a:cs typeface="Arial" charset="0"/>
              </a:rPr>
              <a:t>aliqua</a:t>
            </a:r>
            <a:r>
              <a:rPr lang="it-IT" sz="1400" dirty="0">
                <a:latin typeface="Arial" charset="0"/>
                <a:ea typeface="Arial" charset="0"/>
                <a:cs typeface="Arial" charset="0"/>
              </a:rPr>
              <a:t>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DAAF63EE-2445-5243-838D-39A88A39CD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16" y="0"/>
            <a:ext cx="766482" cy="6858000"/>
          </a:xfrm>
          <a:prstGeom prst="rect">
            <a:avLst/>
          </a:prstGeom>
        </p:spPr>
      </p:pic>
      <p:pic>
        <p:nvPicPr>
          <p:cNvPr id="21" name="Immagine 20" descr="logo Assolombarda epigrafe ACMMBL_ridimensionato">
            <a:extLst>
              <a:ext uri="{FF2B5EF4-FFF2-40B4-BE49-F238E27FC236}">
                <a16:creationId xmlns:a16="http://schemas.microsoft.com/office/drawing/2014/main" id="{C514E392-9188-4F9D-8080-C80AAD50A7A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653" y="141427"/>
            <a:ext cx="169926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141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Batang</vt:lpstr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Barbara Cenerini Farinella</cp:lastModifiedBy>
  <cp:revision>24</cp:revision>
  <dcterms:created xsi:type="dcterms:W3CDTF">2014-04-04T08:28:38Z</dcterms:created>
  <dcterms:modified xsi:type="dcterms:W3CDTF">2018-07-26T14:10:01Z</dcterms:modified>
</cp:coreProperties>
</file>