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howGuides="1">
      <p:cViewPr varScale="1">
        <p:scale>
          <a:sx n="75" d="100"/>
          <a:sy n="75" d="100"/>
        </p:scale>
        <p:origin x="1594" y="43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884540" y="5579948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Contacts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C514E392-9188-4F9D-8080-C80AAD50A7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84308" y="141427"/>
            <a:ext cx="1421949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47C789D-F4E0-4319-8308-B9F25D600A98}"/>
              </a:ext>
            </a:extLst>
          </p:cNvPr>
          <p:cNvSpPr txBox="1"/>
          <p:nvPr/>
        </p:nvSpPr>
        <p:spPr>
          <a:xfrm>
            <a:off x="6410986" y="1011138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Attrattività</a:t>
            </a: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DCFEDEA9-1E68-4ADF-A5BA-BAE292CBF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06" y="0"/>
            <a:ext cx="784711" cy="6858000"/>
          </a:xfrm>
          <a:prstGeom prst="rect">
            <a:avLst/>
          </a:prstGeom>
        </p:spPr>
      </p:pic>
      <p:sp>
        <p:nvSpPr>
          <p:cNvPr id="3" name="CasellaDiTesto 22">
            <a:extLst>
              <a:ext uri="{FF2B5EF4-FFF2-40B4-BE49-F238E27FC236}">
                <a16:creationId xmlns:a16="http://schemas.microsoft.com/office/drawing/2014/main" id="{2DF11DE3-9A6E-690B-438E-D4278F7973C9}"/>
              </a:ext>
            </a:extLst>
          </p:cNvPr>
          <p:cNvSpPr txBox="1"/>
          <p:nvPr/>
        </p:nvSpPr>
        <p:spPr>
          <a:xfrm>
            <a:off x="1799692" y="476672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FLOWBE</a:t>
            </a:r>
          </a:p>
          <a:p>
            <a:pPr algn="ctr"/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Bridging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the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distance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AA013C3-1530-2E3B-E74C-A57E35BF70EE}"/>
              </a:ext>
            </a:extLst>
          </p:cNvPr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www.flowbe.it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A1A7DD6-DCAB-D17B-DA0F-027FCFE58E75}"/>
              </a:ext>
            </a:extLst>
          </p:cNvPr>
          <p:cNvSpPr/>
          <p:nvPr/>
        </p:nvSpPr>
        <p:spPr>
          <a:xfrm>
            <a:off x="884540" y="5939988"/>
            <a:ext cx="201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Tel.: 347.7777223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83120E6-FAC5-09CC-4F72-39CDE9CB79C2}"/>
              </a:ext>
            </a:extLst>
          </p:cNvPr>
          <p:cNvSpPr txBox="1"/>
          <p:nvPr/>
        </p:nvSpPr>
        <p:spPr>
          <a:xfrm>
            <a:off x="611560" y="61973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gianluca.bortignon@flowbe.it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39890F5-7862-7071-347F-AE91FC5D6974}"/>
              </a:ext>
            </a:extLst>
          </p:cNvPr>
          <p:cNvSpPr txBox="1"/>
          <p:nvPr/>
        </p:nvSpPr>
        <p:spPr>
          <a:xfrm>
            <a:off x="862582" y="1352957"/>
            <a:ext cx="2629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Who we are</a:t>
            </a:r>
          </a:p>
          <a:p>
            <a:endParaRPr lang="en-US" sz="1400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Flowbe aims to </a:t>
            </a:r>
            <a:r>
              <a:rPr lang="en-US" sz="1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reduce the time and space distances </a:t>
            </a:r>
            <a:r>
              <a:rPr lang="en-US" sz="14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arise between market operators when they have to interact with each other, guaranteeing and certifying the exchange of information following a </a:t>
            </a:r>
            <a:r>
              <a:rPr lang="en-US" sz="1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process-oriented approach to support business ecosystems.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algn="just"/>
            <a:r>
              <a:rPr lang="en-US" sz="14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initiative was born from the </a:t>
            </a:r>
            <a:r>
              <a:rPr lang="en-US" sz="1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experience of the founders </a:t>
            </a:r>
            <a:r>
              <a:rPr lang="en-US" sz="1400" i="0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gained both within a Trust Service Provider and in the banking context with particular reference to compliance in support of </a:t>
            </a:r>
            <a:r>
              <a:rPr lang="en-US" sz="1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digital transformation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C8EC6C2-B0AA-200E-4249-069765B65449}"/>
              </a:ext>
            </a:extLst>
          </p:cNvPr>
          <p:cNvSpPr txBox="1"/>
          <p:nvPr/>
        </p:nvSpPr>
        <p:spPr>
          <a:xfrm>
            <a:off x="5868144" y="13407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Product description</a:t>
            </a:r>
          </a:p>
        </p:txBody>
      </p:sp>
      <p:sp>
        <p:nvSpPr>
          <p:cNvPr id="16" name="CasellaDiTesto 23">
            <a:extLst>
              <a:ext uri="{FF2B5EF4-FFF2-40B4-BE49-F238E27FC236}">
                <a16:creationId xmlns:a16="http://schemas.microsoft.com/office/drawing/2014/main" id="{5E1DA862-1C6A-3230-C5C8-F2C3092E89FE}"/>
              </a:ext>
            </a:extLst>
          </p:cNvPr>
          <p:cNvSpPr txBox="1"/>
          <p:nvPr/>
        </p:nvSpPr>
        <p:spPr>
          <a:xfrm>
            <a:off x="5670376" y="1853529"/>
            <a:ext cx="3347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chemeClr val="dk1"/>
                </a:solidFill>
                <a:latin typeface="Calibri"/>
                <a:cs typeface="Calibri"/>
              </a:rPr>
              <a:t>Flowbe has developed TENet (Trusted Exchange Network), a blockchain-based interoperability platform capable of orchestrating processes and enabling data sharing between different operators, with a guarantee of origin and authenticity. Flowbe's goal is to support interoperability within business ecosystems in a simple and scalable way and to </a:t>
            </a:r>
            <a:r>
              <a:rPr lang="en-US" sz="1400" dirty="0" err="1">
                <a:solidFill>
                  <a:schemeClr val="dk1"/>
                </a:solidFill>
                <a:latin typeface="Calibri"/>
                <a:cs typeface="Calibri"/>
              </a:rPr>
              <a:t>certifiedly</a:t>
            </a:r>
            <a:r>
              <a:rPr lang="en-US" sz="1400" dirty="0">
                <a:solidFill>
                  <a:schemeClr val="dk1"/>
                </a:solidFill>
                <a:latin typeface="Calibri"/>
                <a:cs typeface="Calibri"/>
              </a:rPr>
              <a:t> monitor the events and data that characterize a process.</a:t>
            </a:r>
          </a:p>
          <a:p>
            <a:pPr algn="just"/>
            <a:endParaRPr lang="en-US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23">
            <a:extLst>
              <a:ext uri="{FF2B5EF4-FFF2-40B4-BE49-F238E27FC236}">
                <a16:creationId xmlns:a16="http://schemas.microsoft.com/office/drawing/2014/main" id="{602DB188-095E-610B-E507-705BA7096294}"/>
              </a:ext>
            </a:extLst>
          </p:cNvPr>
          <p:cNvSpPr txBox="1"/>
          <p:nvPr/>
        </p:nvSpPr>
        <p:spPr>
          <a:xfrm>
            <a:off x="5670376" y="4420269"/>
            <a:ext cx="3329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chemeClr val="dk1"/>
                </a:solidFill>
                <a:latin typeface="Calibri"/>
                <a:cs typeface="Calibri"/>
              </a:rPr>
              <a:t>The platform supports a high degree of scalability, with the possibility of hosting multiple certified interoperability processes by leveraging the same infrastructure, even when using different blockchain/DLT technologies.</a:t>
            </a:r>
          </a:p>
        </p:txBody>
      </p:sp>
      <p:pic>
        <p:nvPicPr>
          <p:cNvPr id="18" name="Immagine 17" descr="Immagine che contiene Carattere, Elementi grafici, logo, tipografia&#10;&#10;Descrizione generata automaticamente">
            <a:extLst>
              <a:ext uri="{FF2B5EF4-FFF2-40B4-BE49-F238E27FC236}">
                <a16:creationId xmlns:a16="http://schemas.microsoft.com/office/drawing/2014/main" id="{9079B11F-64F0-2DEA-57C1-5FE0382704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443" y="3356992"/>
            <a:ext cx="1645108" cy="647496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4D0A8FDE-813A-FC49-FBE8-3EF9905CF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0953" y="1460348"/>
            <a:ext cx="2555526" cy="1656184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7DB06786-9F2C-F008-74DC-1C0D4B81AC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0191" y="4358968"/>
            <a:ext cx="2066855" cy="1477985"/>
          </a:xfrm>
          <a:prstGeom prst="rect">
            <a:avLst/>
          </a:prstGeom>
        </p:spPr>
      </p:pic>
      <p:pic>
        <p:nvPicPr>
          <p:cNvPr id="30" name="Immagine 29" descr="Immagine che contiene Elementi grafici, Carattere, schermata, grafica&#10;&#10;Descrizione generata automaticamente">
            <a:extLst>
              <a:ext uri="{FF2B5EF4-FFF2-40B4-BE49-F238E27FC236}">
                <a16:creationId xmlns:a16="http://schemas.microsoft.com/office/drawing/2014/main" id="{B3B9A10A-36FF-2E30-CD1C-422CC31E3B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82" y="333599"/>
            <a:ext cx="2113958" cy="57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197</Words>
  <Application>Microsoft Office PowerPoint</Application>
  <PresentationFormat>Presentazione su schermo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29</cp:revision>
  <dcterms:created xsi:type="dcterms:W3CDTF">2014-04-04T08:28:38Z</dcterms:created>
  <dcterms:modified xsi:type="dcterms:W3CDTF">2024-01-24T08:12:29Z</dcterms:modified>
</cp:coreProperties>
</file>